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84" y="205740"/>
            <a:ext cx="10972525" cy="685800"/>
          </a:xfrm>
        </p:spPr>
        <p:txBody>
          <a:bodyPr/>
          <a:lstStyle/>
          <a:p>
            <a:r>
              <a:rPr sz="2600"/>
              <a:t>ENG-003 Rotor blade.pdf</a:t>
            </a:r>
          </a:p>
        </p:txBody>
      </p:sp>
      <p:pic>
        <p:nvPicPr>
          <p:cNvPr id="3" name="Picture 2" descr="slide_00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386" y="1646154"/>
            <a:ext cx="6400641" cy="421720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87667" y="994409"/>
            <a:ext cx="4389010" cy="5520691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630"/>
              </a:spcAft>
            </a:pPr>
            <a:r>
              <a:rPr b="1" sz="1800"/>
              <a:t>1. </a:t>
            </a:r>
            <a:r>
              <a:rPr sz="1800"/>
              <a:t>Review the midspan section.</a:t>
            </a:r>
          </a:p>
          <a:p>
            <a:pPr>
              <a:spcAft>
                <a:spcPts val="630"/>
              </a:spcAft>
            </a:pPr>
            <a:r>
              <a:rPr b="1" sz="1800"/>
              <a:t>2. </a:t>
            </a:r>
            <a:r>
              <a:rPr sz="1800"/>
              <a:t>Review the blade root fit.</a:t>
            </a:r>
          </a:p>
          <a:p>
            <a:pPr>
              <a:spcAft>
                <a:spcPts val="630"/>
              </a:spcAft>
            </a:pPr>
            <a:r>
              <a:rPr b="1" sz="1800"/>
              <a:t>3. </a:t>
            </a:r>
            <a:r>
              <a:rPr sz="1800"/>
              <a:t>Check the airfoil surface.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